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3" r:id="rId3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3" d="100"/>
          <a:sy n="83" d="100"/>
        </p:scale>
        <p:origin x="643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20/07/2022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20/07/2022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20/07/2022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20/07/2022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20/07/2022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20/07/2022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20/07/2022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20/07/2022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20/07/2022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20/07/2022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20/07/2022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20/07/2022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C00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Rituel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r-FR" sz="4400"/>
              <a:t>Copie</a:t>
            </a:r>
            <a:endParaRPr lang="fr-FR" sz="4400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 </a:t>
            </a:r>
          </a:p>
        </p:txBody>
      </p:sp>
      <p:grpSp>
        <p:nvGrpSpPr>
          <p:cNvPr id="17" name="Groupe 16">
            <a:extLst>
              <a:ext uri="{FF2B5EF4-FFF2-40B4-BE49-F238E27FC236}">
                <a16:creationId xmlns:a16="http://schemas.microsoft.com/office/drawing/2014/main" id="{C227F668-0B22-4223-B264-0C906566EF28}"/>
              </a:ext>
            </a:extLst>
          </p:cNvPr>
          <p:cNvGrpSpPr/>
          <p:nvPr/>
        </p:nvGrpSpPr>
        <p:grpSpPr>
          <a:xfrm>
            <a:off x="275825" y="220133"/>
            <a:ext cx="1358241" cy="1141944"/>
            <a:chOff x="978558" y="572028"/>
            <a:chExt cx="1358241" cy="1141944"/>
          </a:xfrm>
        </p:grpSpPr>
        <p:sp>
          <p:nvSpPr>
            <p:cNvPr id="9" name="Corde 8">
              <a:extLst>
                <a:ext uri="{FF2B5EF4-FFF2-40B4-BE49-F238E27FC236}">
                  <a16:creationId xmlns:a16="http://schemas.microsoft.com/office/drawing/2014/main" id="{9BC5AB0A-FBF9-4DBE-9350-DD4B75190006}"/>
                </a:ext>
              </a:extLst>
            </p:cNvPr>
            <p:cNvSpPr/>
            <p:nvPr/>
          </p:nvSpPr>
          <p:spPr>
            <a:xfrm>
              <a:off x="978558" y="748772"/>
              <a:ext cx="965200" cy="965200"/>
            </a:xfrm>
            <a:prstGeom prst="chord">
              <a:avLst/>
            </a:prstGeom>
            <a:solidFill>
              <a:srgbClr val="F494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solidFill>
                  <a:srgbClr val="F4944A"/>
                </a:solidFill>
              </a:endParaRPr>
            </a:p>
          </p:txBody>
        </p:sp>
        <p:sp>
          <p:nvSpPr>
            <p:cNvPr id="10" name="Corde 9">
              <a:extLst>
                <a:ext uri="{FF2B5EF4-FFF2-40B4-BE49-F238E27FC236}">
                  <a16:creationId xmlns:a16="http://schemas.microsoft.com/office/drawing/2014/main" id="{EAD7C9B6-05B5-4BDB-91B8-F9CCC5C259D6}"/>
                </a:ext>
              </a:extLst>
            </p:cNvPr>
            <p:cNvSpPr/>
            <p:nvPr/>
          </p:nvSpPr>
          <p:spPr>
            <a:xfrm rot="10800000">
              <a:off x="1371599" y="572028"/>
              <a:ext cx="965200" cy="965200"/>
            </a:xfrm>
            <a:prstGeom prst="chord">
              <a:avLst/>
            </a:prstGeom>
            <a:solidFill>
              <a:srgbClr val="9EC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5" name="ZoneTexte 14">
              <a:extLst>
                <a:ext uri="{FF2B5EF4-FFF2-40B4-BE49-F238E27FC236}">
                  <a16:creationId xmlns:a16="http://schemas.microsoft.com/office/drawing/2014/main" id="{B6188A24-AEC5-4A3E-9E0F-2F94EFE81666}"/>
                </a:ext>
              </a:extLst>
            </p:cNvPr>
            <p:cNvSpPr txBox="1"/>
            <p:nvPr/>
          </p:nvSpPr>
          <p:spPr>
            <a:xfrm rot="19973461">
              <a:off x="1042160" y="104670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CE1</a:t>
              </a:r>
            </a:p>
          </p:txBody>
        </p:sp>
        <p:sp>
          <p:nvSpPr>
            <p:cNvPr id="16" name="ZoneTexte 15">
              <a:extLst>
                <a:ext uri="{FF2B5EF4-FFF2-40B4-BE49-F238E27FC236}">
                  <a16:creationId xmlns:a16="http://schemas.microsoft.com/office/drawing/2014/main" id="{A386D66F-DDBB-4B95-B529-BE3E4F2A88A3}"/>
                </a:ext>
              </a:extLst>
            </p:cNvPr>
            <p:cNvSpPr txBox="1"/>
            <p:nvPr/>
          </p:nvSpPr>
          <p:spPr>
            <a:xfrm rot="19973461">
              <a:off x="1625516" y="81674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CE2</a:t>
              </a:r>
            </a:p>
          </p:txBody>
        </p:sp>
      </p:grp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11" name="Sous-titre 2">
            <a:extLst>
              <a:ext uri="{FF2B5EF4-FFF2-40B4-BE49-F238E27FC236}">
                <a16:creationId xmlns:a16="http://schemas.microsoft.com/office/drawing/2014/main" id="{F1CDAE8D-4E7C-4D23-8D5C-2AB5A519FA60}"/>
              </a:ext>
            </a:extLst>
          </p:cNvPr>
          <p:cNvSpPr txBox="1">
            <a:spLocks/>
          </p:cNvSpPr>
          <p:nvPr/>
        </p:nvSpPr>
        <p:spPr>
          <a:xfrm>
            <a:off x="1524000" y="6018451"/>
            <a:ext cx="9144000" cy="7921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800" dirty="0"/>
              <a:t>Semaine supplémentaire</a:t>
            </a:r>
          </a:p>
        </p:txBody>
      </p:sp>
    </p:spTree>
    <p:extLst>
      <p:ext uri="{BB962C8B-B14F-4D97-AF65-F5344CB8AC3E}">
        <p14:creationId xmlns:p14="http://schemas.microsoft.com/office/powerpoint/2010/main" val="1317569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7775707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lang="fr-FR" sz="3600" dirty="0"/>
              <a:t>quatre – cinq - six</a:t>
            </a:r>
          </a:p>
          <a:p>
            <a:pPr marL="0" indent="0">
              <a:buNone/>
            </a:pPr>
            <a:r>
              <a:rPr lang="fr-FR" dirty="0"/>
              <a:t>	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r>
              <a:rPr lang="fr-FR" sz="3600" dirty="0"/>
              <a:t>six – sept – huit – neuf - dix</a:t>
            </a: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fr-FR" dirty="0"/>
          </a:p>
        </p:txBody>
      </p:sp>
      <p:sp>
        <p:nvSpPr>
          <p:cNvPr id="14" name="Titre 1">
            <a:extLst>
              <a:ext uri="{FF2B5EF4-FFF2-40B4-BE49-F238E27FC236}">
                <a16:creationId xmlns:a16="http://schemas.microsoft.com/office/drawing/2014/main" id="{64F2BE96-C821-7383-EBE1-CFA8709438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/>
              <a:t>Copie le plus de mots possible.</a:t>
            </a:r>
          </a:p>
        </p:txBody>
      </p:sp>
    </p:spTree>
    <p:extLst>
      <p:ext uri="{BB962C8B-B14F-4D97-AF65-F5344CB8AC3E}">
        <p14:creationId xmlns:p14="http://schemas.microsoft.com/office/powerpoint/2010/main" val="311122229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</TotalTime>
  <Words>36</Words>
  <Application>Microsoft Office PowerPoint</Application>
  <PresentationFormat>Grand écran</PresentationFormat>
  <Paragraphs>15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Thème Office</vt:lpstr>
      <vt:lpstr>Rituel</vt:lpstr>
      <vt:lpstr>Copie le plus de mots possible.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20</cp:revision>
  <dcterms:created xsi:type="dcterms:W3CDTF">2021-07-17T07:25:24Z</dcterms:created>
  <dcterms:modified xsi:type="dcterms:W3CDTF">2022-07-19T22:15:59Z</dcterms:modified>
</cp:coreProperties>
</file>